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7.png" ContentType="image/png"/>
  <Override PartName="/ppt/media/image5.png" ContentType="image/png"/>
  <Override PartName="/ppt/media/image6.jpeg" ContentType="image/jpeg"/>
  <Override PartName="/ppt/media/image12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20.png" ContentType="image/png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3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9.xml.rels" ContentType="application/vnd.openxmlformats-package.relationships+xml"/>
  <Override PartName="/ppt/slides/_rels/slide1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3640" cy="12049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10600"/>
            <a:ext cx="701928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12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3640" cy="120492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www.virology.ws/course/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287280"/>
            <a:ext cx="7019280" cy="7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Pandemic: When Science Meets Politics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493920" y="1220040"/>
            <a:ext cx="9071280" cy="426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Things you will learn in this course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How epidemiologists model the spread of infectious diseases without any complicated mathematics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How they use those models to make projections and estimate the effects of government interventions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limits of those methods and how confident you should be in their conclusions</a:t>
            </a:r>
            <a:endParaRPr b="0" lang="en-US" sz="2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way in which those conclusions can or cannot be used to inform policy and how this interacts with philosophical considerations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8000"/>
          </a:bodyPr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SARS-CoV-2 is a positive-sense, single-stranded, non-segmented RNA virus belonging to the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coronaviridae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family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It has a genome of ~30,000 base pairs (human genome has 3 billions)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SARS-CoV-2 ≠ COVID-19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Likely evolved in bats, but the details are still murky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Mutates slowly compared to most other RNA viruses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structure of SARS-CoV-2 and its genome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016000" y="1955160"/>
            <a:ext cx="5975280" cy="330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infectious cycle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8"/>
              </a:spcAft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024000" y="1872000"/>
            <a:ext cx="4175280" cy="351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944000" y="1535760"/>
            <a:ext cx="614268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089440" y="1535760"/>
            <a:ext cx="590004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992960" y="1535760"/>
            <a:ext cx="609336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1971000" y="1584000"/>
            <a:ext cx="613728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985400" y="1535760"/>
            <a:ext cx="610848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900080" y="1588320"/>
            <a:ext cx="627876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018880" y="1584000"/>
            <a:ext cx="604116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87280"/>
            <a:ext cx="7019280" cy="7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Pandemic: When Science Meets Politics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Evaluation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8"/>
              </a:spcAft>
            </a:pP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Attendance and participation in class (10%)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Midterm exam: a few questions on concepts we have studied in class (45%)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Final term paper: a short take-home paper on 1 of 2 topics related to material discussed in class (45%)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866880" y="1607760"/>
            <a:ext cx="834840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Assessing the age specificity of infection fatality rates for COVID‐19: systematic review, meta‐analysis, and public policy implications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0000"/>
          </a:bodyPr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Vaccines work by inducing adaptive immunity ahead of infection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Viruses evolve various countermeasures to host defenses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In particular, they undergo antigenic drift, which can prevent antibodies from binding them or at least make them do so less effectively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This can make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reinfection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likely after a while, but it doesn’t mean that you are not still protected against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severe disease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073960" y="1535760"/>
            <a:ext cx="593100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817280" y="1548360"/>
            <a:ext cx="638388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925640" y="1608480"/>
            <a:ext cx="624780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2124360" y="1584000"/>
            <a:ext cx="583020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Sometimes it doesn’t work well enough…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8"/>
              </a:spcAft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808000" y="1958400"/>
            <a:ext cx="4486320" cy="300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Assessing the age specificity of infection fatality rates for COVID‐19: systematic review, meta‐analysis, and public policy implications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42000"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Resources to go further</a:t>
            </a: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Vincent Racaniello’s virology course (</a:t>
            </a:r>
            <a:r>
              <a:rPr b="0" lang="en-US" sz="26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https://www.virology.ws/course/</a:t>
            </a:r>
            <a:r>
              <a:rPr b="0" lang="en-US" sz="2600" spc="-1" strike="noStrike">
                <a:solidFill>
                  <a:srgbClr val="0000ff"/>
                </a:solidFill>
                <a:latin typeface="Arial"/>
                <a:ea typeface="DejaVu Sans"/>
              </a:rPr>
              <a:t>)</a:t>
            </a:r>
            <a:endParaRPr b="0" lang="en-US" sz="26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Chris R. Triggle et al., "A Comprehensive Review of Viral Characteristics, Transmission, Pathophysiology, Immune Response, and Management of SARS-CoV-2 and COVID-19 as a Basis for Controlling the Pandemic",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Frontiers in Immunology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, 2021</a:t>
            </a:r>
            <a:endParaRPr b="0" lang="en-US" sz="26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Andrew T. Levine et al., "Assessing the age specificity of infection fatality rates for COVID-19: systematic review, meta-analysis, and public policy implications", 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European Journal of Epidemiology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, 2020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287280"/>
            <a:ext cx="7019280" cy="7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Pandemic: When Science Meets Politics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 note about the subtitle of the course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8"/>
              </a:spcAft>
            </a:pPr>
            <a:endParaRPr b="0" lang="en-US" sz="32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d1013"/>
                </a:solidFill>
                <a:latin typeface="Arial"/>
                <a:ea typeface="Font"/>
              </a:rPr>
              <a:t>"Politics" here (mostly) doesn't mean electoral politics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d1013"/>
                </a:solidFill>
                <a:latin typeface="Arial"/>
                <a:ea typeface="Font"/>
              </a:rPr>
              <a:t>Not a course about how Macron, Trump, Biden or whoever used scientific results to further their political agenda</a:t>
            </a: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d1013"/>
                </a:solidFill>
                <a:latin typeface="Arial"/>
                <a:ea typeface="Font"/>
              </a:rPr>
              <a:t>I’m talking about politics very broadly construed and it can refer to vague ideological preferences, academic politics, etc.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287280"/>
            <a:ext cx="7019280" cy="7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Pandemic: When Science Meets Politics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8"/>
              </a:spcAft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8"/>
              </a:spcAft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801240" y="2016000"/>
            <a:ext cx="2750040" cy="315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504000" y="287280"/>
            <a:ext cx="7019280" cy="7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Pandemic: When Science Meets Politics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573640" y="1607760"/>
            <a:ext cx="4931640" cy="328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287280"/>
            <a:ext cx="7019280" cy="7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Pandemic: When Science Meets Politics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16000"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Outline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8"/>
              </a:spcAft>
            </a:pPr>
            <a:endParaRPr b="0" lang="en-US" sz="32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Virology for dummies: What you need to know about viruses to model epidemics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 and all that: Some basic concepts of the epidemiology of infectious diseases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scientific modeling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SIR model and its variants – Part 1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SIR model and its variants – Part 2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SIR model and its variants – Part 3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the effects of non-pharmaceutical interventions – Part 1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Estimating the effects of non-pharmaceutical interventions – Part 2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How pandemics end: The transition toward endemicity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Utilitarianism and its discontent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Reasoning under uncertainty and the ethics of restrictions to mitigate the COVID-19 pandemic – Part 1</a:t>
            </a:r>
            <a:endParaRPr b="0" lang="en-US" sz="2400" spc="-1" strike="noStrike">
              <a:latin typeface="Arial"/>
            </a:endParaRPr>
          </a:p>
          <a:p>
            <a:pPr marL="432000" indent="-323280" algn="just">
              <a:lnSpc>
                <a:spcPct val="125000"/>
              </a:lnSpc>
              <a:spcAft>
                <a:spcPts val="1199"/>
              </a:spcAft>
              <a:buClr>
                <a:srgbClr val="000000"/>
              </a:buClr>
              <a:buFont typeface="StarSymbol"/>
              <a:buAutoNum type="arabicParenR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Reasoning under uncertainty and the ethics of restrictions to mitigate the COVID-19 pandemic – Part 2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What is a virus ?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8"/>
              </a:spcAft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2400" spc="-1" strike="noStrike">
                <a:solidFill>
                  <a:srgbClr val="0d1013"/>
                </a:solidFill>
                <a:latin typeface="Arial"/>
                <a:ea typeface="Font"/>
              </a:rPr>
              <a:t>"An infectious, obligate intracellular parasite comprising genetic material (DNA or RNA), often surrounded by a protein coat, sometimes a membrane." (Vincent Racaniello)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1000"/>
          </a:bodyPr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Viruses are typically very small: you can fit 500 million of them on the head of a pin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They are very old: they probably appeared billions of years ago and may actually pre-date cells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They are everywhere: viruses outnumber cellular life by at least 10 to 1 (there are more of them in a liter of coastal seawater than people on earth)</a:t>
            </a:r>
            <a:endParaRPr b="0" lang="en-US" sz="2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Not all of them are bad for us and some of our genetic code even originates in viruses (placental mammals were able to evolve a placenta because of a retrovirus infections that occurred in our ancestors millions of years ago)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90360"/>
            <a:ext cx="70192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Arial"/>
                <a:ea typeface="DejaVu Sans"/>
              </a:rPr>
              <a:t>Modeling the Pandemic - Virology for dummies: What you need to know about viruses to model epidemics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504000" y="1368000"/>
            <a:ext cx="907128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Aft>
                <a:spcPts val="1148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Some of them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are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bad for us though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895400" y="1854720"/>
            <a:ext cx="5951880" cy="34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</TotalTime>
  <Application>LibreOffice/6.3.1.2$MacOSX_X86_64 LibreOffice_project/b79626edf0065ac373bd1df5c28bd630b4424273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2022-01-25T14:43:19Z</dcterms:created>
  <dc:creator>Philippe Lemoine</dc:creator>
  <dc:description/>
  <dc:language>fr-FR</dc:language>
  <cp:lastModifiedBy>Philippe Lemoine</cp:lastModifiedBy>
  <dcterms:modified xsi:type="dcterms:W3CDTF">2022-03-10T09:08:10Z</dcterms:modified>
  <cp:revision>70</cp:revision>
  <dc:subject/>
  <dc:title>Bright Blue</dc:title>
</cp:coreProperties>
</file>